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427" r:id="rId2"/>
    <p:sldId id="432" r:id="rId3"/>
    <p:sldId id="433" r:id="rId4"/>
    <p:sldId id="435" r:id="rId5"/>
    <p:sldId id="439" r:id="rId6"/>
    <p:sldId id="431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EBC"/>
    <a:srgbClr val="FEEEBD"/>
    <a:srgbClr val="0000CC"/>
    <a:srgbClr val="FF7C80"/>
    <a:srgbClr val="FF0066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1127" y="65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3885207" y="4027483"/>
            <a:ext cx="8155783" cy="283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24: THU THẬP THÔNG TIN VỀ CÁC CHẤT VÀ CÁC HOẠT ĐỘNG CÓ HẠI CHO SỨC KHỎE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776" y="6958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931347" y="443091"/>
            <a:ext cx="14293571" cy="1970783"/>
            <a:chOff x="1673227" y="548972"/>
            <a:chExt cx="12734273" cy="1970783"/>
          </a:xfrm>
        </p:grpSpPr>
        <p:sp>
          <p:nvSpPr>
            <p:cNvPr id="10" name="Rectangle 9"/>
            <p:cNvSpPr/>
            <p:nvPr/>
          </p:nvSpPr>
          <p:spPr>
            <a:xfrm>
              <a:off x="1780467" y="548972"/>
              <a:ext cx="12627033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Thu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thập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chất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hại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sức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khỏe</a:t>
              </a:r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27" y="2519755"/>
              <a:ext cx="1213824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19583" t="10742" r="20833" b="5555"/>
          <a:stretch/>
        </p:blipFill>
        <p:spPr>
          <a:xfrm>
            <a:off x="8366919" y="2667000"/>
            <a:ext cx="7909719" cy="625033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1347" y="2514600"/>
            <a:ext cx="7543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-vi,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-net.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in-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-net,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”, “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tuần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”. “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67999" y="2410064"/>
            <a:ext cx="14965521" cy="6733936"/>
            <a:chOff x="667999" y="2410064"/>
            <a:chExt cx="14965521" cy="6733936"/>
          </a:xfrm>
        </p:grpSpPr>
        <p:grpSp>
          <p:nvGrpSpPr>
            <p:cNvPr id="4" name="Group 3"/>
            <p:cNvGrpSpPr/>
            <p:nvPr/>
          </p:nvGrpSpPr>
          <p:grpSpPr>
            <a:xfrm>
              <a:off x="667999" y="2410064"/>
              <a:ext cx="14965521" cy="6733936"/>
              <a:chOff x="667999" y="2410064"/>
              <a:chExt cx="14965521" cy="6733936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 rotWithShape="1">
              <a:blip r:embed="rId3"/>
              <a:srcRect l="3334" t="14444" r="6665" b="11481"/>
              <a:stretch/>
            </p:blipFill>
            <p:spPr>
              <a:xfrm>
                <a:off x="667999" y="2410064"/>
                <a:ext cx="14965521" cy="6733936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710916" y="8238710"/>
                <a:ext cx="3729603" cy="646331"/>
              </a:xfrm>
              <a:prstGeom prst="rect">
                <a:avLst/>
              </a:prstGeom>
              <a:solidFill>
                <a:srgbClr val="FFEEBC"/>
              </a:solidFill>
              <a:ln>
                <a:solidFill>
                  <a:srgbClr val="FEEEBD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600" dirty="0">
                  <a:solidFill>
                    <a:srgbClr val="0000CC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483435" y="8231351"/>
              <a:ext cx="3725531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287883" y="8229600"/>
              <a:ext cx="3801135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57639" y="8192869"/>
              <a:ext cx="3372080" cy="646331"/>
            </a:xfrm>
            <a:prstGeom prst="rect">
              <a:avLst/>
            </a:prstGeom>
            <a:solidFill>
              <a:srgbClr val="FFEEBC"/>
            </a:solidFill>
            <a:ln>
              <a:solidFill>
                <a:srgbClr val="FEEEBD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234801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556919" y="6821269"/>
            <a:ext cx="3657600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02420" y="6821269"/>
            <a:ext cx="3657600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611861" y="6821269"/>
            <a:ext cx="2536858" cy="646331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–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net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483436" y="7740469"/>
            <a:ext cx="3728366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nghiện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90719" y="7740469"/>
            <a:ext cx="3798299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167935" y="7740468"/>
            <a:ext cx="3361784" cy="1200329"/>
          </a:xfrm>
          <a:prstGeom prst="rect">
            <a:avLst/>
          </a:prstGeom>
          <a:solidFill>
            <a:srgbClr val="FFEEBC"/>
          </a:solidFill>
          <a:ln>
            <a:solidFill>
              <a:srgbClr val="FEEE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vi</a:t>
            </a:r>
          </a:p>
        </p:txBody>
      </p:sp>
    </p:spTree>
    <p:extLst>
      <p:ext uri="{BB962C8B-B14F-4D97-AF65-F5344CB8AC3E}">
        <p14:creationId xmlns:p14="http://schemas.microsoft.com/office/powerpoint/2010/main" val="6355188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8" y="1782783"/>
            <a:ext cx="10343106" cy="677108"/>
            <a:chOff x="1508917" y="1888664"/>
            <a:chExt cx="8853077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7" y="1888664"/>
              <a:ext cx="8853077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Chia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sẻ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thông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tin.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344375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583" t="13704" r="4583" b="8519"/>
          <a:stretch/>
        </p:blipFill>
        <p:spPr>
          <a:xfrm>
            <a:off x="2423319" y="3395782"/>
            <a:ext cx="11934395" cy="574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285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7917" t="24074" r="45833" b="24814"/>
          <a:stretch/>
        </p:blipFill>
        <p:spPr>
          <a:xfrm>
            <a:off x="3223419" y="2112687"/>
            <a:ext cx="9829800" cy="61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63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9728</TotalTime>
  <Words>205</Words>
  <Application>Microsoft Office PowerPoint</Application>
  <PresentationFormat>Custom</PresentationFormat>
  <Paragraphs>18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1099</cp:revision>
  <dcterms:created xsi:type="dcterms:W3CDTF">2008-09-09T22:52:10Z</dcterms:created>
  <dcterms:modified xsi:type="dcterms:W3CDTF">2024-05-22T01:34:41Z</dcterms:modified>
</cp:coreProperties>
</file>